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6" r:id="rId8"/>
    <p:sldId id="268" r:id="rId9"/>
    <p:sldId id="267" r:id="rId10"/>
    <p:sldId id="269" r:id="rId11"/>
    <p:sldId id="270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6" d="100"/>
          <a:sy n="46" d="100"/>
        </p:scale>
        <p:origin x="34" y="8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7161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7844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1414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1420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78776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84026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89987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9847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0374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0814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242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6730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3337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150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3476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4764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4D77C-7C54-4B3B-90B2-A2F95CA9B392}" type="datetimeFigureOut">
              <a:rPr lang="en-IN" smtClean="0"/>
              <a:t>13-04-2022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5C1558D-6AFA-4204-AE71-570C30FB59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4726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274" y="2310938"/>
            <a:ext cx="10915650" cy="938448"/>
          </a:xfrm>
        </p:spPr>
        <p:txBody>
          <a:bodyPr>
            <a:normAutofit fontScale="90000"/>
          </a:bodyPr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Predict Tweets with Real Threats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2184" y="4280093"/>
            <a:ext cx="8207829" cy="2530927"/>
          </a:xfrm>
        </p:spPr>
        <p:txBody>
          <a:bodyPr/>
          <a:lstStyle/>
          <a:p>
            <a:pPr algn="ctr"/>
            <a:r>
              <a:rPr lang="en-IN" dirty="0"/>
              <a:t>Presented by</a:t>
            </a:r>
          </a:p>
          <a:p>
            <a:pPr algn="ctr"/>
            <a:r>
              <a:rPr lang="en-IN" dirty="0"/>
              <a:t>Akhil </a:t>
            </a:r>
            <a:r>
              <a:rPr lang="en-IN"/>
              <a:t>Kamble     </a:t>
            </a:r>
            <a:r>
              <a:rPr lang="en-IN" dirty="0"/>
              <a:t>210941225005 </a:t>
            </a:r>
          </a:p>
          <a:p>
            <a:pPr algn="ctr"/>
            <a:r>
              <a:rPr lang="en-IN" dirty="0" err="1"/>
              <a:t>Rushikesh</a:t>
            </a:r>
            <a:r>
              <a:rPr lang="en-IN" dirty="0"/>
              <a:t> Pawar 210941225036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67894E-3465-478E-853E-43D509560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469" y="31246"/>
            <a:ext cx="2092483" cy="20924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35A73B-3854-472E-A044-3286B237C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098" y="188829"/>
            <a:ext cx="2495380" cy="16067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718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91A5-E3A6-4C97-A945-4F7912701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Disaster tweet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5064E1-71C4-440D-A465-122125C45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2289" y="2160588"/>
            <a:ext cx="8267460" cy="3881437"/>
          </a:xfrm>
        </p:spPr>
      </p:pic>
    </p:spTree>
    <p:extLst>
      <p:ext uri="{BB962C8B-B14F-4D97-AF65-F5344CB8AC3E}">
        <p14:creationId xmlns:p14="http://schemas.microsoft.com/office/powerpoint/2010/main" val="3052563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25820-AAE2-4667-9CF6-5D1EC40A3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Non-disaster tweet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2726D5-A84C-43D0-8BB7-AC3C3F5EB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859"/>
          <a:stretch/>
        </p:blipFill>
        <p:spPr>
          <a:xfrm>
            <a:off x="977965" y="2161309"/>
            <a:ext cx="8491470" cy="3830840"/>
          </a:xfrm>
        </p:spPr>
      </p:pic>
    </p:spTree>
    <p:extLst>
      <p:ext uri="{BB962C8B-B14F-4D97-AF65-F5344CB8AC3E}">
        <p14:creationId xmlns:p14="http://schemas.microsoft.com/office/powerpoint/2010/main" val="3491221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sz="2400" dirty="0"/>
              <a:t>In this project we have built a system for classifying a tweet into real disaster tweet or not.</a:t>
            </a:r>
          </a:p>
          <a:p>
            <a:r>
              <a:rPr lang="en-IN" sz="2400" dirty="0"/>
              <a:t>For Model building we gathered the data from Kaggle.com </a:t>
            </a:r>
          </a:p>
          <a:p>
            <a:r>
              <a:rPr lang="en-IN" sz="2400" dirty="0"/>
              <a:t>We cleaned the data of any special characters. Performed Label Encoding on the response variable</a:t>
            </a:r>
          </a:p>
          <a:p>
            <a:r>
              <a:rPr lang="en-IN" sz="2400" dirty="0"/>
              <a:t>We did Exploratory Data Analysis to get inputs regarding the dataset</a:t>
            </a:r>
          </a:p>
          <a:p>
            <a:r>
              <a:rPr lang="en-IN" sz="2400" dirty="0"/>
              <a:t>Built a BERT model and Multinomial Naive Bayes on the cleaned dataset. Found out BERT to be the best model.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08513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/>
              <a:t>We can increase the accuracy even more by using other BERT models depending on the need and usage.</a:t>
            </a:r>
          </a:p>
          <a:p>
            <a:r>
              <a:rPr lang="en-US" sz="2400" dirty="0"/>
              <a:t>Useful in dealing with disaster relief and recovery. Many disaster relief organizations monitor Twitter’s data.</a:t>
            </a:r>
            <a:endParaRPr lang="en-IN" sz="24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240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98033"/>
            <a:ext cx="10515600" cy="4745718"/>
          </a:xfrm>
        </p:spPr>
        <p:txBody>
          <a:bodyPr>
            <a:normAutofit/>
          </a:bodyPr>
          <a:lstStyle/>
          <a:p>
            <a:pPr algn="ctr"/>
            <a:r>
              <a:rPr lang="en-IN" sz="8800" b="1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025243"/>
            <a:ext cx="10515600" cy="151720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4984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/>
              <a:t>Problem statements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sz="2600" dirty="0"/>
              <a:t>Every day millions of people use twitter to tweet about everyday things. </a:t>
            </a:r>
          </a:p>
          <a:p>
            <a:r>
              <a:rPr lang="en-IN" sz="2600" dirty="0"/>
              <a:t>Many times these tweets contains information about a disaster from the people present near the disaster.</a:t>
            </a:r>
          </a:p>
          <a:p>
            <a:r>
              <a:rPr lang="en-IN" sz="2600" dirty="0"/>
              <a:t>The news of the disaster may not reach the proper authorities in time and this can be deadly and cause loss of human lives.</a:t>
            </a:r>
          </a:p>
          <a:p>
            <a:r>
              <a:rPr lang="en-IN" sz="2600" dirty="0"/>
              <a:t>We can get this data and utilize this data to send the first responders immediately to the scene to save the lives of people.</a:t>
            </a:r>
          </a:p>
          <a:p>
            <a:r>
              <a:rPr lang="en-IN" sz="2600" dirty="0"/>
              <a:t>The problem is how to identify the correct disaster tweets since sometimes people may say things but it has  a different meaning. For </a:t>
            </a:r>
            <a:r>
              <a:rPr lang="en-IN" sz="2600" dirty="0" err="1"/>
              <a:t>eg</a:t>
            </a:r>
            <a:r>
              <a:rPr lang="en-IN" sz="2600" dirty="0"/>
              <a:t>. Ronaldo has scored 2 goals, he is on fire. This tweet doesn’t mean Ronaldo is actually on fire.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2528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How to solve this problem?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IN" sz="2400" dirty="0"/>
              <a:t>We can do this by correctly identifying the disaster tweets from large dataset of tweets.</a:t>
            </a:r>
          </a:p>
          <a:p>
            <a:r>
              <a:rPr lang="en-IN" sz="2400" dirty="0"/>
              <a:t>We can use various NLP models to train and test our data and classify the tweets as true or false regarding the disaster.</a:t>
            </a:r>
          </a:p>
          <a:p>
            <a:r>
              <a:rPr lang="en-IN" sz="2400" dirty="0"/>
              <a:t>For this project we have used </a:t>
            </a:r>
            <a:r>
              <a:rPr lang="en-IN" sz="2400" b="1" dirty="0"/>
              <a:t>BERT (Bidirectional Encoder Representations from Transformers)</a:t>
            </a:r>
            <a:r>
              <a:rPr lang="en-IN" sz="2400" dirty="0"/>
              <a:t> which is a language model. </a:t>
            </a:r>
          </a:p>
          <a:p>
            <a:r>
              <a:rPr lang="en-IN" sz="2400" dirty="0"/>
              <a:t>We have used BERT model “bert_en_uncased_L-12_H-768_A-12” and the corresponding pre-processing model “</a:t>
            </a:r>
            <a:r>
              <a:rPr lang="en-IN" sz="2400" dirty="0" err="1"/>
              <a:t>bert_en_uncased_preprocess</a:t>
            </a:r>
            <a:r>
              <a:rPr lang="en-IN" sz="2400" dirty="0"/>
              <a:t>”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8311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6137"/>
            <a:ext cx="10515600" cy="710292"/>
          </a:xfrm>
        </p:spPr>
        <p:txBody>
          <a:bodyPr/>
          <a:lstStyle/>
          <a:p>
            <a:r>
              <a:rPr lang="en-IN" b="1" dirty="0"/>
              <a:t>BERT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8700"/>
            <a:ext cx="10515600" cy="5148263"/>
          </a:xfrm>
        </p:spPr>
        <p:txBody>
          <a:bodyPr/>
          <a:lstStyle/>
          <a:p>
            <a:r>
              <a:rPr lang="en-IN" sz="2400" dirty="0"/>
              <a:t>BERT model consists of multiple encoder layers whose work is to do pre-processing and then encode the inputs in some form of </a:t>
            </a:r>
            <a:r>
              <a:rPr lang="en-IN" sz="2400" dirty="0" err="1"/>
              <a:t>embeddings</a:t>
            </a:r>
            <a:r>
              <a:rPr lang="en-IN" sz="2400" dirty="0"/>
              <a:t> which can later be used by some model</a:t>
            </a:r>
          </a:p>
          <a:p>
            <a:r>
              <a:rPr lang="en-IN" sz="2400" dirty="0"/>
              <a:t>BERT is from the transformer family but different in the way that it only has encoder blocks and uses only attention and feed-forward layer to generate segment </a:t>
            </a:r>
            <a:r>
              <a:rPr lang="en-IN" sz="2400" dirty="0" err="1"/>
              <a:t>embeddings</a:t>
            </a:r>
            <a:r>
              <a:rPr lang="en-IN" sz="2400" dirty="0"/>
              <a:t>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 descr="https://jalammar.github.io/images/bert-base-bert-large-encoders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625" y="4446905"/>
            <a:ext cx="4582976" cy="1864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https://jalammar.github.io/images/BERT-classification-spam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317" y="4446905"/>
            <a:ext cx="5731510" cy="21291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34786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data set consist of 4 columns : id, keyword, location, text and target.</a:t>
            </a:r>
          </a:p>
          <a:p>
            <a:r>
              <a:rPr lang="en-IN" dirty="0"/>
              <a:t>The keyword column contains the keywords from the text, location has the place of disaster, text contains the actual tweet and the target contains binary values. 1 for disaster and 0 for no disaster.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572" y="4161532"/>
            <a:ext cx="7258049" cy="176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671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Process Flow Diagram</a:t>
            </a:r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865" y="1862931"/>
            <a:ext cx="2873148" cy="4276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9142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4BA51-972F-4913-A9BE-B51DE7619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7185"/>
          </a:xfrm>
        </p:spPr>
        <p:txBody>
          <a:bodyPr>
            <a:normAutofit fontScale="90000"/>
          </a:bodyPr>
          <a:lstStyle/>
          <a:p>
            <a:r>
              <a:rPr lang="en-IN" dirty="0"/>
              <a:t>CLASSIFICATION REPORT BERT </a:t>
            </a:r>
            <a:br>
              <a:rPr lang="en-IN" dirty="0"/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55F61F-0C44-45CE-9489-050264A5D1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785266"/>
            <a:ext cx="10221034" cy="3287467"/>
          </a:xfrm>
        </p:spPr>
      </p:pic>
    </p:spTree>
    <p:extLst>
      <p:ext uri="{BB962C8B-B14F-4D97-AF65-F5344CB8AC3E}">
        <p14:creationId xmlns:p14="http://schemas.microsoft.com/office/powerpoint/2010/main" val="2710928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AD65F-542C-4689-8B77-EAE33C64E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Confusion matrix </a:t>
            </a:r>
            <a:br>
              <a:rPr lang="en-IN" dirty="0"/>
            </a:br>
            <a:endParaRPr lang="en-I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13DBBC8-DE14-49BD-83CB-C1FC905953F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1445" y="1818844"/>
            <a:ext cx="6233528" cy="4429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334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B23CC-3F7A-4625-8A38-4148746D1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CLASSIFICATION REPORT MULTINOMINAL NAÏVE BAYES </a:t>
            </a:r>
            <a:br>
              <a:rPr lang="en-IN" dirty="0"/>
            </a:b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B12130-CA89-4BEC-BB3D-12719DA7A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439" y="2252180"/>
            <a:ext cx="8859957" cy="330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94059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690</TotalTime>
  <Words>500</Words>
  <Application>Microsoft Office PowerPoint</Application>
  <PresentationFormat>Widescreen</PresentationFormat>
  <Paragraphs>37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  Predict Tweets with Real Threats</vt:lpstr>
      <vt:lpstr>Problem statements</vt:lpstr>
      <vt:lpstr>How to solve this problem?</vt:lpstr>
      <vt:lpstr>BERT</vt:lpstr>
      <vt:lpstr>Dataset</vt:lpstr>
      <vt:lpstr>Process Flow Diagram</vt:lpstr>
      <vt:lpstr>CLASSIFICATION REPORT BERT  </vt:lpstr>
      <vt:lpstr>Confusion matrix  </vt:lpstr>
      <vt:lpstr>CLASSIFICATION REPORT MULTINOMINAL NAÏVE BAYES  </vt:lpstr>
      <vt:lpstr>Disaster tweet</vt:lpstr>
      <vt:lpstr>Non-disaster tweet</vt:lpstr>
      <vt:lpstr>Conclusion</vt:lpstr>
      <vt:lpstr>Future Scope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Rushikesh Pawar</dc:creator>
  <cp:lastModifiedBy>NIKHIL KAMBLE</cp:lastModifiedBy>
  <cp:revision>14</cp:revision>
  <dcterms:created xsi:type="dcterms:W3CDTF">2022-04-09T18:27:22Z</dcterms:created>
  <dcterms:modified xsi:type="dcterms:W3CDTF">2022-04-13T06:56:05Z</dcterms:modified>
</cp:coreProperties>
</file>

<file path=docProps/thumbnail.jpeg>
</file>